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3" r:id="rId2"/>
    <p:sldId id="288" r:id="rId3"/>
    <p:sldId id="258" r:id="rId4"/>
    <p:sldId id="260" r:id="rId5"/>
    <p:sldId id="280" r:id="rId6"/>
    <p:sldId id="277" r:id="rId7"/>
    <p:sldId id="278" r:id="rId8"/>
    <p:sldId id="279" r:id="rId9"/>
    <p:sldId id="261" r:id="rId10"/>
    <p:sldId id="289" r:id="rId11"/>
    <p:sldId id="286" r:id="rId12"/>
    <p:sldId id="281" r:id="rId13"/>
    <p:sldId id="262" r:id="rId14"/>
    <p:sldId id="290" r:id="rId15"/>
    <p:sldId id="294" r:id="rId16"/>
    <p:sldId id="291" r:id="rId17"/>
    <p:sldId id="293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0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17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1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8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35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01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78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89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3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6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90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My trip to Liverpool</a:t>
            </a:r>
            <a:endParaRPr lang="ru-RU" sz="7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hank-you letter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6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221088"/>
            <a:ext cx="8352928" cy="2376264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dirty="0" smtClean="0">
                <a:effectLst/>
              </a:rPr>
              <a:t/>
            </a:r>
            <a:br>
              <a:rPr lang="ru-RU" sz="3200" b="1" dirty="0" smtClean="0">
                <a:effectLst/>
              </a:rPr>
            </a:br>
            <a:r>
              <a:rPr lang="ru-RU" sz="3200" b="1" dirty="0">
                <a:effectLst/>
              </a:rPr>
              <a:t/>
            </a:r>
            <a:br>
              <a:rPr lang="ru-RU" sz="3200" b="1" dirty="0">
                <a:effectLst/>
              </a:rPr>
            </a:br>
            <a:r>
              <a:rPr lang="ru-RU" sz="3200" b="1" dirty="0" smtClean="0">
                <a:effectLst/>
              </a:rPr>
              <a:t/>
            </a:r>
            <a:br>
              <a:rPr lang="ru-RU" sz="3200" b="1" dirty="0" smtClean="0">
                <a:effectLst/>
              </a:rPr>
            </a:br>
            <a:r>
              <a:rPr lang="en-US" sz="3200" b="1" dirty="0" err="1" smtClean="0">
                <a:effectLst/>
              </a:rPr>
              <a:t>Scouse</a:t>
            </a:r>
            <a:r>
              <a:rPr lang="en-US" sz="3200" b="1" dirty="0" smtClean="0">
                <a:effectLst/>
              </a:rPr>
              <a:t> </a:t>
            </a:r>
            <a:r>
              <a:rPr lang="en-US" sz="3200" dirty="0">
                <a:effectLst/>
              </a:rPr>
              <a:t>is a beef or lamb stew (</a:t>
            </a:r>
            <a:r>
              <a:rPr lang="ru-RU" sz="3200" dirty="0">
                <a:effectLst/>
              </a:rPr>
              <a:t>тушеная говядина или тушёный ягнёнок</a:t>
            </a:r>
            <a:r>
              <a:rPr lang="en-US" sz="3200" dirty="0">
                <a:effectLst/>
              </a:rPr>
              <a:t>). Also the word “</a:t>
            </a:r>
            <a:r>
              <a:rPr lang="en-US" sz="3200" dirty="0" err="1">
                <a:effectLst/>
              </a:rPr>
              <a:t>scouse</a:t>
            </a:r>
            <a:r>
              <a:rPr lang="en-US" sz="3200" dirty="0">
                <a:effectLst/>
              </a:rPr>
              <a:t>” means “a person living in Liverpool”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pic>
        <p:nvPicPr>
          <p:cNvPr id="1027" name="Picture 3" descr="C:\Documents and Settings\teach.SCHOOL\Рабочий стол\scouse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913256" cy="417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0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8676456" cy="4343401"/>
          </a:xfrm>
        </p:spPr>
        <p:txBody>
          <a:bodyPr>
            <a:normAutofit/>
          </a:bodyPr>
          <a:lstStyle/>
          <a:p>
            <a:pPr marL="18288" indent="0">
              <a:buNone/>
            </a:pPr>
            <a:endParaRPr lang="en-US" sz="1600" dirty="0" smtClean="0"/>
          </a:p>
          <a:p>
            <a:pPr marL="18288" indent="0">
              <a:buNone/>
            </a:pPr>
            <a:r>
              <a:rPr lang="en-US" sz="2800" b="1" dirty="0" smtClean="0"/>
              <a:t>The Beatles </a:t>
            </a:r>
            <a:r>
              <a:rPr lang="en-US" sz="2800" dirty="0" smtClean="0"/>
              <a:t>were an English rock band formed in Liverpool in 1960.</a:t>
            </a:r>
          </a:p>
          <a:p>
            <a:pPr marL="18288" indent="0">
              <a:buNone/>
            </a:pPr>
            <a:r>
              <a:rPr lang="en-US" sz="2800" dirty="0" smtClean="0"/>
              <a:t>John Lennon, Paul McCartney, George Harrison and </a:t>
            </a:r>
            <a:r>
              <a:rPr lang="en-US" sz="2800" dirty="0" err="1" smtClean="0"/>
              <a:t>Ringo</a:t>
            </a:r>
            <a:r>
              <a:rPr lang="en-US" sz="2800" dirty="0" smtClean="0"/>
              <a:t> Starr  played in the band. In 1960s their popularity grew into ”</a:t>
            </a:r>
            <a:r>
              <a:rPr lang="en-US" sz="2800" dirty="0" err="1" smtClean="0"/>
              <a:t>Beatlemania</a:t>
            </a:r>
            <a:r>
              <a:rPr lang="en-US" sz="2800" dirty="0" smtClean="0"/>
              <a:t>”. The Beatles built their reputation playing </a:t>
            </a:r>
            <a:r>
              <a:rPr lang="en-US" sz="2800" dirty="0" smtClean="0"/>
              <a:t>in clubs </a:t>
            </a:r>
            <a:r>
              <a:rPr lang="en-US" sz="2800" dirty="0" smtClean="0"/>
              <a:t>in Liverpool. </a:t>
            </a:r>
          </a:p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endParaRPr lang="en-US" dirty="0" smtClean="0"/>
          </a:p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endParaRPr lang="en-US" dirty="0" smtClean="0"/>
          </a:p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endParaRPr lang="en-US" dirty="0" smtClean="0"/>
          </a:p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endParaRPr lang="ru-RU" dirty="0"/>
          </a:p>
        </p:txBody>
      </p:sp>
      <p:pic>
        <p:nvPicPr>
          <p:cNvPr id="5" name="Picture 2" descr="D:\Users\Снежана\Desktop\Liverpool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1780"/>
            <a:ext cx="4224076" cy="334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Users\Снежана\Desktop\4 битл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0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789040"/>
            <a:ext cx="8136904" cy="2952328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b="1" dirty="0" smtClean="0">
                <a:effectLst/>
              </a:rPr>
              <a:t/>
            </a:r>
            <a:br>
              <a:rPr lang="en-US" sz="3200" b="1" dirty="0" smtClean="0">
                <a:effectLst/>
              </a:rPr>
            </a:br>
            <a:r>
              <a:rPr lang="en-US" sz="3200" b="1" dirty="0" smtClean="0">
                <a:effectLst/>
              </a:rPr>
              <a:t>The </a:t>
            </a:r>
            <a:r>
              <a:rPr lang="en-US" sz="3200" b="1" dirty="0">
                <a:effectLst/>
              </a:rPr>
              <a:t>Cavern Club </a:t>
            </a:r>
            <a:r>
              <a:rPr lang="en-US" sz="3200" dirty="0">
                <a:effectLst/>
              </a:rPr>
              <a:t>is a popular nightclub, opened in 1957 as a jazz club. Later it became a center of rock and </a:t>
            </a:r>
            <a:r>
              <a:rPr lang="en-US" sz="3200" dirty="0" smtClean="0">
                <a:effectLst/>
              </a:rPr>
              <a:t>roll. </a:t>
            </a:r>
            <a:r>
              <a:rPr lang="en-US" sz="3200" dirty="0">
                <a:effectLst/>
              </a:rPr>
              <a:t>The Beatles played in this club in their </a:t>
            </a:r>
            <a:r>
              <a:rPr lang="en-US" sz="3200" dirty="0" smtClean="0">
                <a:effectLst/>
              </a:rPr>
              <a:t>early </a:t>
            </a:r>
            <a:r>
              <a:rPr lang="en-US" sz="3200" dirty="0">
                <a:effectLst/>
              </a:rPr>
              <a:t>years.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pic>
        <p:nvPicPr>
          <p:cNvPr id="6146" name="Picture 2" descr="D:\Users\Снежана\Desktop\cavern clu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664"/>
            <a:ext cx="4297838" cy="321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3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8115240" cy="1792560"/>
          </a:xfrm>
        </p:spPr>
        <p:txBody>
          <a:bodyPr/>
          <a:lstStyle/>
          <a:p>
            <a:pPr lvl="0"/>
            <a:r>
              <a:rPr lang="en-US" sz="3200" b="1" dirty="0">
                <a:effectLst/>
              </a:rPr>
              <a:t>The Beatles Story </a:t>
            </a:r>
            <a:r>
              <a:rPr lang="en-US" sz="3200" dirty="0">
                <a:effectLst/>
              </a:rPr>
              <a:t>is a museum dedicated (</a:t>
            </a:r>
            <a:r>
              <a:rPr lang="ru-RU" sz="3200" dirty="0">
                <a:effectLst/>
              </a:rPr>
              <a:t>посвящённый</a:t>
            </a:r>
            <a:r>
              <a:rPr lang="en-US" sz="3200" dirty="0">
                <a:effectLst/>
              </a:rPr>
              <a:t>) to the Beatles. It is situated in the Albert Dock.</a:t>
            </a:r>
            <a:endParaRPr lang="ru-RU" sz="3200" dirty="0">
              <a:effectLst/>
            </a:endParaRPr>
          </a:p>
        </p:txBody>
      </p:sp>
      <p:pic>
        <p:nvPicPr>
          <p:cNvPr id="3074" name="Picture 2" descr="D:\Users\Снежана\Desktop\музей битлз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86" y="332656"/>
            <a:ext cx="726778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0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Finish the sentence: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Liverpool port is on the river ….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English rock group band from Liverpool is…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Museum dedicated to the Beatles is…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Popular jazz night club where the Beatles played is…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Liverpool football players wear a….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Monument that commemorates  Nelson’s victory in the Battle of Trafalgar is…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Monument that is a symbol of dangers of genetic engineering is…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 beef or lamb stew and a person living in Liverpool is…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83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3586410"/>
          </a:xfrm>
        </p:spPr>
        <p:txBody>
          <a:bodyPr>
            <a:noAutofit/>
          </a:bodyPr>
          <a:lstStyle/>
          <a:p>
            <a:pPr algn="just"/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Imagine that last year you were on a student exchange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 Liverpool. You spent three weeks at your host family’s house.  Write a letter to your host family thanking them for their hospitality.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Users\Снежана\Desktop\john-lennon-imagine-Greatness-HQ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4360734" cy="290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613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Thank-you-letter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Semi-formal style:</a:t>
            </a: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Less formal language: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I’m writing to you to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Formal linking words: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Also, furthermore, moreover…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Passive forms: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is understood…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Polite tone: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Thank you once again…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458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93456" cy="864096"/>
          </a:xfrm>
        </p:spPr>
        <p:txBody>
          <a:bodyPr/>
          <a:lstStyle/>
          <a:p>
            <a:r>
              <a:rPr lang="en-US" dirty="0" smtClean="0"/>
              <a:t>Creative writing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12776"/>
            <a:ext cx="8136904" cy="5040560"/>
          </a:xfrm>
        </p:spPr>
        <p:txBody>
          <a:bodyPr>
            <a:normAutofit fontScale="70000" lnSpcReduction="20000"/>
          </a:bodyPr>
          <a:lstStyle/>
          <a:p>
            <a:pPr marL="18288" indent="0">
              <a:buNone/>
            </a:pP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thank-you-letter to a host family</a:t>
            </a:r>
            <a:endParaRPr lang="en-US" sz="4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" indent="0">
              <a:buNone/>
            </a:pPr>
            <a:r>
              <a:rPr lang="en-US" sz="4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Dear </a:t>
            </a:r>
            <a:r>
              <a:rPr lang="en-US" sz="4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4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Mrs</a:t>
            </a:r>
            <a:r>
              <a:rPr lang="en-US" sz="4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… (surname)</a:t>
            </a:r>
          </a:p>
          <a:p>
            <a:pPr marL="18288" indent="0"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Para 1: </a:t>
            </a:r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>reason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for writing</a:t>
            </a:r>
          </a:p>
          <a:p>
            <a:pPr marL="18288" indent="0"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Para 2: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express </a:t>
            </a:r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>gratitude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for: </a:t>
            </a:r>
          </a:p>
          <a:p>
            <a:pPr marL="18288" indent="0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>room, food, sightseeing, hospitality</a:t>
            </a:r>
          </a:p>
          <a:p>
            <a:pPr marL="18288" indent="0"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Para 3: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explain how your </a:t>
            </a:r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>English improved</a:t>
            </a:r>
          </a:p>
          <a:p>
            <a:pPr marL="18288" indent="0"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Para 4: </a:t>
            </a:r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>thank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again, </a:t>
            </a:r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>invite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family to visit you</a:t>
            </a:r>
          </a:p>
          <a:p>
            <a:pPr marL="18288" indent="0">
              <a:buNone/>
            </a:pPr>
            <a:r>
              <a:rPr lang="en-US" sz="4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Best regards,</a:t>
            </a:r>
          </a:p>
          <a:p>
            <a:pPr marL="18288" indent="0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… (your name)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64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Users\Снежана\Desktop\IMAGINE_MEMORIAL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296000" cy="54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he Beatles - Imagi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4128" y="494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0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87824" y="2816932"/>
            <a:ext cx="3024336" cy="1980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LIVERPOOL</a:t>
            </a:r>
            <a:endParaRPr lang="ru-RU" sz="2400" dirty="0"/>
          </a:p>
        </p:txBody>
      </p:sp>
      <p:cxnSp>
        <p:nvCxnSpPr>
          <p:cNvPr id="4" name="Прямая со стрелкой 3"/>
          <p:cNvCxnSpPr>
            <a:stCxn id="2" idx="1"/>
          </p:cNvCxnSpPr>
          <p:nvPr/>
        </p:nvCxnSpPr>
        <p:spPr>
          <a:xfrm flipH="1" flipV="1">
            <a:off x="2123730" y="2636915"/>
            <a:ext cx="1306998" cy="470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179512" y="188640"/>
            <a:ext cx="1944216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ENGLISH PORT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2" idx="0"/>
          </p:cNvCxnSpPr>
          <p:nvPr/>
        </p:nvCxnSpPr>
        <p:spPr>
          <a:xfrm flipV="1">
            <a:off x="4499992" y="2348880"/>
            <a:ext cx="72008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3128620" y="381188"/>
            <a:ext cx="2592289" cy="1944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FOOTBALL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stCxn id="2" idx="7"/>
          </p:cNvCxnSpPr>
          <p:nvPr/>
        </p:nvCxnSpPr>
        <p:spPr>
          <a:xfrm flipV="1">
            <a:off x="5569256" y="2816935"/>
            <a:ext cx="1090976" cy="289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660232" y="381188"/>
            <a:ext cx="2160240" cy="2435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BEATLES</a:t>
            </a:r>
            <a:endParaRPr lang="ru-RU" dirty="0"/>
          </a:p>
        </p:txBody>
      </p:sp>
      <p:cxnSp>
        <p:nvCxnSpPr>
          <p:cNvPr id="21" name="Прямая со стрелкой 20"/>
          <p:cNvCxnSpPr>
            <a:stCxn id="2" idx="4"/>
          </p:cNvCxnSpPr>
          <p:nvPr/>
        </p:nvCxnSpPr>
        <p:spPr>
          <a:xfrm>
            <a:off x="4499992" y="479715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2555776" y="5229200"/>
            <a:ext cx="381642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ATTRACTIONS</a:t>
            </a:r>
          </a:p>
          <a:p>
            <a:pPr algn="ctr"/>
            <a:r>
              <a:rPr lang="en-US" sz="3600" dirty="0" smtClean="0"/>
              <a:t>???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9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676456" cy="1728192"/>
          </a:xfrm>
        </p:spPr>
        <p:txBody>
          <a:bodyPr/>
          <a:lstStyle/>
          <a:p>
            <a:r>
              <a:rPr lang="en-US" dirty="0" smtClean="0"/>
              <a:t>Liverpool</a:t>
            </a:r>
            <a:endParaRPr lang="ru-RU" dirty="0"/>
          </a:p>
        </p:txBody>
      </p:sp>
      <p:pic>
        <p:nvPicPr>
          <p:cNvPr id="1026" name="Picture 2" descr="D:\Users\Снежана\Desktop\map liverpool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" y="692696"/>
            <a:ext cx="29146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Снежана\Desktop\ливерпул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786" y="101629"/>
            <a:ext cx="5985766" cy="440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8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293096"/>
            <a:ext cx="7776864" cy="2232248"/>
          </a:xfrm>
        </p:spPr>
        <p:txBody>
          <a:bodyPr/>
          <a:lstStyle/>
          <a:p>
            <a:pPr lvl="0"/>
            <a:r>
              <a:rPr lang="en-US" sz="3200" b="1" dirty="0">
                <a:effectLst/>
              </a:rPr>
              <a:t>Liverpool port</a:t>
            </a:r>
            <a:r>
              <a:rPr lang="en-US" sz="3200" dirty="0">
                <a:effectLst/>
              </a:rPr>
              <a:t> is on the river Mersey. It is very old and big and it has many docks (</a:t>
            </a:r>
            <a:r>
              <a:rPr lang="ru-RU" sz="3200" dirty="0">
                <a:effectLst/>
              </a:rPr>
              <a:t>пристани</a:t>
            </a:r>
            <a:r>
              <a:rPr lang="en-US" sz="3200" dirty="0">
                <a:effectLst/>
              </a:rPr>
              <a:t>, </a:t>
            </a:r>
            <a:r>
              <a:rPr lang="ru-RU" sz="3200" dirty="0">
                <a:effectLst/>
              </a:rPr>
              <a:t>причалы</a:t>
            </a:r>
            <a:r>
              <a:rPr lang="en-US" sz="3200" dirty="0">
                <a:effectLst/>
              </a:rPr>
              <a:t>).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pic>
        <p:nvPicPr>
          <p:cNvPr id="4" name="Picture 5" descr="D:\Users\Снежана\Desktop\порт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8640"/>
            <a:ext cx="5023879" cy="390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93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77072"/>
            <a:ext cx="8424936" cy="2592288"/>
          </a:xfrm>
        </p:spPr>
        <p:txBody>
          <a:bodyPr/>
          <a:lstStyle/>
          <a:p>
            <a:pPr lvl="0"/>
            <a:r>
              <a:rPr lang="en-US" sz="3200" b="1" dirty="0">
                <a:effectLst/>
              </a:rPr>
              <a:t>The Albert Dock </a:t>
            </a:r>
            <a:r>
              <a:rPr lang="en-US" sz="3200" dirty="0">
                <a:effectLst/>
              </a:rPr>
              <a:t>is a complex of docks and warehouses (</a:t>
            </a:r>
            <a:r>
              <a:rPr lang="ru-RU" sz="3200" dirty="0">
                <a:effectLst/>
              </a:rPr>
              <a:t>товарные склады</a:t>
            </a:r>
            <a:r>
              <a:rPr lang="en-US" sz="3200" dirty="0">
                <a:effectLst/>
              </a:rPr>
              <a:t>). It is very old. The Beatles Story is situated here.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pic>
        <p:nvPicPr>
          <p:cNvPr id="3074" name="Picture 2" descr="D:\Users\Снежана\Desktop\Albert_Dock_Liverpool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39"/>
            <a:ext cx="7834064" cy="410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221088"/>
            <a:ext cx="8568952" cy="2376264"/>
          </a:xfrm>
        </p:spPr>
        <p:txBody>
          <a:bodyPr/>
          <a:lstStyle/>
          <a:p>
            <a:r>
              <a:rPr lang="en-US" sz="3200" b="1" dirty="0">
                <a:effectLst/>
              </a:rPr>
              <a:t>Liverpool Metropolitan Cathedral </a:t>
            </a:r>
            <a:r>
              <a:rPr lang="en-US" sz="3200" dirty="0">
                <a:effectLst/>
              </a:rPr>
              <a:t>is a Roman Catholic cathedral. It is sometimes known as “Mersey Funnel” (funnel – </a:t>
            </a:r>
            <a:r>
              <a:rPr lang="ru-RU" sz="3200" dirty="0">
                <a:effectLst/>
              </a:rPr>
              <a:t>труба</a:t>
            </a:r>
            <a:r>
              <a:rPr lang="en-US" sz="3200" dirty="0">
                <a:effectLst/>
              </a:rPr>
              <a:t>, </a:t>
            </a:r>
            <a:r>
              <a:rPr lang="ru-RU" sz="3200" dirty="0">
                <a:effectLst/>
              </a:rPr>
              <a:t>дымоход</a:t>
            </a:r>
            <a:r>
              <a:rPr lang="en-US" sz="3200" dirty="0">
                <a:effectLst/>
              </a:rPr>
              <a:t>), especially for tourists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587585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7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293096"/>
            <a:ext cx="8568952" cy="2448272"/>
          </a:xfrm>
        </p:spPr>
        <p:txBody>
          <a:bodyPr/>
          <a:lstStyle/>
          <a:p>
            <a:pPr lvl="0"/>
            <a:r>
              <a:rPr lang="en-US" sz="3200" b="1" dirty="0">
                <a:effectLst/>
              </a:rPr>
              <a:t>Nelson Monument </a:t>
            </a:r>
            <a:r>
              <a:rPr lang="en-US" sz="3200" dirty="0">
                <a:effectLst/>
              </a:rPr>
              <a:t>is a monument to Admiral Nelson. It commemorates (</a:t>
            </a:r>
            <a:r>
              <a:rPr lang="ru-RU" sz="3200" dirty="0">
                <a:effectLst/>
              </a:rPr>
              <a:t>ознаменовывает</a:t>
            </a:r>
            <a:r>
              <a:rPr lang="en-US" sz="3200" dirty="0">
                <a:effectLst/>
              </a:rPr>
              <a:t>) Nelson’s victory in the Battle of Trafalgar. It was opened to public in 1813.</a:t>
            </a:r>
            <a:endParaRPr lang="ru-RU" sz="3200" dirty="0"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061"/>
            <a:ext cx="4028802" cy="454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99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05064"/>
            <a:ext cx="7992888" cy="2664296"/>
          </a:xfrm>
        </p:spPr>
        <p:txBody>
          <a:bodyPr/>
          <a:lstStyle/>
          <a:p>
            <a:pPr lvl="0"/>
            <a:r>
              <a:rPr lang="en-US" sz="2800" b="1" dirty="0" err="1">
                <a:effectLst/>
              </a:rPr>
              <a:t>Superlambanana</a:t>
            </a:r>
            <a:r>
              <a:rPr lang="en-US" sz="2800" b="1" dirty="0">
                <a:effectLst/>
              </a:rPr>
              <a:t> </a:t>
            </a:r>
            <a:r>
              <a:rPr lang="en-US" sz="2800" dirty="0">
                <a:effectLst/>
              </a:rPr>
              <a:t>is a cross (</a:t>
            </a:r>
            <a:r>
              <a:rPr lang="ru-RU" sz="2800" dirty="0">
                <a:effectLst/>
              </a:rPr>
              <a:t>гибрид</a:t>
            </a:r>
            <a:r>
              <a:rPr lang="en-US" sz="2800" dirty="0">
                <a:effectLst/>
              </a:rPr>
              <a:t>, </a:t>
            </a:r>
            <a:r>
              <a:rPr lang="ru-RU" sz="2800" dirty="0">
                <a:effectLst/>
              </a:rPr>
              <a:t>смесь</a:t>
            </a:r>
            <a:r>
              <a:rPr lang="en-US" sz="2800" dirty="0">
                <a:effectLst/>
              </a:rPr>
              <a:t>) between a banana and lamb. It is a symbol of dangers of genetic engineering. Historically both lamb and bananas were common cargoes (</a:t>
            </a:r>
            <a:r>
              <a:rPr lang="ru-RU" sz="2800" dirty="0">
                <a:effectLst/>
              </a:rPr>
              <a:t>типичный груз</a:t>
            </a:r>
            <a:r>
              <a:rPr lang="en-US" sz="2800" dirty="0">
                <a:effectLst/>
              </a:rPr>
              <a:t>) in the city docks.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pic>
        <p:nvPicPr>
          <p:cNvPr id="4098" name="Picture 2" descr="D:\Users\Снежана\Desktop\350px-Superlambbanan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616624" cy="373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4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509120"/>
            <a:ext cx="8717748" cy="2232248"/>
          </a:xfrm>
        </p:spPr>
        <p:txBody>
          <a:bodyPr/>
          <a:lstStyle/>
          <a:p>
            <a:pPr lvl="0"/>
            <a:r>
              <a:rPr lang="en-US" sz="3200" b="1" dirty="0">
                <a:effectLst/>
              </a:rPr>
              <a:t>Liverpool football club </a:t>
            </a:r>
            <a:r>
              <a:rPr lang="en-US" sz="3200" dirty="0">
                <a:effectLst/>
              </a:rPr>
              <a:t>is one of the most successful clubs in England. Traditionally its football players wear a red uniform.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pic>
        <p:nvPicPr>
          <p:cNvPr id="2050" name="Picture 2" descr="D:\Users\Снежана\Desktop\liverpool футбол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6" y="908720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Users\Снежана\Desktop\Poster+Liverpool+team+2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07" y="6919"/>
            <a:ext cx="4471078" cy="299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5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</TotalTime>
  <Words>442</Words>
  <Application>Microsoft Office PowerPoint</Application>
  <PresentationFormat>Экран (4:3)</PresentationFormat>
  <Paragraphs>53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My trip to Liverpool</vt:lpstr>
      <vt:lpstr>Презентация PowerPoint</vt:lpstr>
      <vt:lpstr>Liverpool</vt:lpstr>
      <vt:lpstr>Liverpool port is on the river Mersey. It is very old and big and it has many docks (пристани, причалы). </vt:lpstr>
      <vt:lpstr>The Albert Dock is a complex of docks and warehouses (товарные склады). It is very old. The Beatles Story is situated here. </vt:lpstr>
      <vt:lpstr>Liverpool Metropolitan Cathedral is a Roman Catholic cathedral. It is sometimes known as “Mersey Funnel” (funnel – труба, дымоход), especially for tourists</vt:lpstr>
      <vt:lpstr>Nelson Monument is a monument to Admiral Nelson. It commemorates (ознаменовывает) Nelson’s victory in the Battle of Trafalgar. It was opened to public in 1813.</vt:lpstr>
      <vt:lpstr>Superlambanana is a cross (гибрид, смесь) between a banana and lamb. It is a symbol of dangers of genetic engineering. Historically both lamb and bananas were common cargoes (типичный груз) in the city docks. </vt:lpstr>
      <vt:lpstr>Liverpool football club is one of the most successful clubs in England. Traditionally its football players wear a red uniform. </vt:lpstr>
      <vt:lpstr>   Scouse is a beef or lamb stew (тушеная говядина или тушёный ягнёнок). Also the word “scouse” means “a person living in Liverpool” </vt:lpstr>
      <vt:lpstr>Презентация PowerPoint</vt:lpstr>
      <vt:lpstr> The Cavern Club is a popular nightclub, opened in 1957 as a jazz club. Later it became a center of rock and roll. The Beatles played in this club in their early years. </vt:lpstr>
      <vt:lpstr>The Beatles Story is a museum dedicated (посвящённый) to the Beatles. It is situated in the Albert Dock.</vt:lpstr>
      <vt:lpstr>Finish the sentence: </vt:lpstr>
      <vt:lpstr>Imagine that last year you were on a student exchange programme in Liverpool. You spent three weeks at your host family’s house.  Write a letter to your host family thanking them for their hospitality.</vt:lpstr>
      <vt:lpstr>Thank-you-letter</vt:lpstr>
      <vt:lpstr>Creative writing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Снежана</dc:creator>
  <cp:lastModifiedBy>Снежана</cp:lastModifiedBy>
  <cp:revision>40</cp:revision>
  <dcterms:created xsi:type="dcterms:W3CDTF">2014-03-06T19:14:36Z</dcterms:created>
  <dcterms:modified xsi:type="dcterms:W3CDTF">2018-09-19T20:07:12Z</dcterms:modified>
</cp:coreProperties>
</file>